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828" r:id="rId5"/>
  </p:sldMasterIdLst>
  <p:notesMasterIdLst>
    <p:notesMasterId r:id="rId7"/>
  </p:notesMasterIdLst>
  <p:sldIdLst>
    <p:sldId id="282" r:id="rId6"/>
  </p:sldIdLst>
  <p:sldSz cx="5486400" cy="13716000"/>
  <p:notesSz cx="6858000" cy="9144000"/>
  <p:custDataLst>
    <p:tags r:id="rId8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14"/>
    <a:srgbClr val="4F5251"/>
    <a:srgbClr val="002052"/>
    <a:srgbClr val="002A0A"/>
    <a:srgbClr val="001405"/>
    <a:srgbClr val="646464"/>
    <a:srgbClr val="B9C4CA"/>
    <a:srgbClr val="90989E"/>
    <a:srgbClr val="3F050D"/>
    <a:srgbClr val="5C0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 showGuides="1">
      <p:cViewPr>
        <p:scale>
          <a:sx n="110" d="100"/>
          <a:sy n="110" d="100"/>
        </p:scale>
        <p:origin x="-1740" y="1320"/>
      </p:cViewPr>
      <p:guideLst>
        <p:guide orient="horz" pos="4320"/>
        <p:guide orient="horz" pos="1632"/>
        <p:guide pos="17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DC714-B8C8-41CC-8B32-1E23D8396FA6}" type="datetimeFigureOut">
              <a:rPr lang="fr-FR" smtClean="0"/>
              <a:pPr/>
              <a:t>25/09/2014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743200" y="685800"/>
            <a:ext cx="1371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40946-B3FE-4062-9BAE-4125F5E6CB49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26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40946-B3FE-4062-9BAE-4125F5E6CB4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977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4260854"/>
            <a:ext cx="466344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960" y="7772400"/>
            <a:ext cx="384048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4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54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549278"/>
            <a:ext cx="1234440" cy="11703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549278"/>
            <a:ext cx="3611880" cy="11703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16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8" r="11042"/>
          <a:stretch/>
        </p:blipFill>
        <p:spPr bwMode="auto">
          <a:xfrm>
            <a:off x="3" y="457203"/>
            <a:ext cx="5486399" cy="7812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51034" y="8562231"/>
            <a:ext cx="4663440" cy="2724150"/>
          </a:xfrm>
        </p:spPr>
        <p:txBody>
          <a:bodyPr anchor="t">
            <a:normAutofit/>
          </a:bodyPr>
          <a:lstStyle>
            <a:lvl1pPr algn="l">
              <a:defRPr sz="4000" b="0" cap="none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40083" y="13154057"/>
            <a:ext cx="204875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757119" y="13154057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F26F07D-9358-421A-A361-031971621BE1}" type="datetime1">
              <a:rPr lang="fr-FR" smtClean="0"/>
              <a:pPr/>
              <a:t>25/09/2014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90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402339"/>
            <a:ext cx="4845144" cy="1595537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356BC70-7CEE-40A3-B0E7-C3CF3E064629}" type="datetime1">
              <a:rPr lang="fr-FR" smtClean="0"/>
              <a:pPr/>
              <a:t>25/09/2014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74320" y="2703999"/>
            <a:ext cx="4937760" cy="2406813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baseline="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>
                <a:solidFill>
                  <a:srgbClr val="646464"/>
                </a:solidFill>
              </a:defRPr>
            </a:lvl4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74320" y="1981200"/>
            <a:ext cx="4846320" cy="609600"/>
          </a:xfrm>
        </p:spPr>
        <p:txBody>
          <a:bodyPr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Click to edit Master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97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274320" y="2576298"/>
            <a:ext cx="2423160" cy="12003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</a:t>
            </a:r>
            <a:r>
              <a:rPr lang="en-US" noProof="0" dirty="0" err="1" smtClean="0"/>
              <a:t>sytles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4" hasCustomPrompt="1"/>
          </p:nvPr>
        </p:nvSpPr>
        <p:spPr>
          <a:xfrm>
            <a:off x="2782714" y="2576298"/>
            <a:ext cx="2423160" cy="12003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sytles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40083" y="13154057"/>
            <a:ext cx="204875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12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757119" y="13154057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C14C0B4-B6C6-493B-AF49-CF601917093D}" type="datetime1">
              <a:rPr lang="fr-FR" smtClean="0"/>
              <a:pPr/>
              <a:t>25/09/2014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66991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CECF462-CC52-41A0-B75C-654FB56E3FF5}" type="datetime1">
              <a:rPr lang="fr-FR" smtClean="0"/>
              <a:pPr/>
              <a:t>25/09/2014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011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8" r="11042"/>
          <a:stretch/>
        </p:blipFill>
        <p:spPr bwMode="auto">
          <a:xfrm>
            <a:off x="3" y="457203"/>
            <a:ext cx="5486399" cy="7812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51034" y="8562231"/>
            <a:ext cx="4663440" cy="2724150"/>
          </a:xfrm>
        </p:spPr>
        <p:txBody>
          <a:bodyPr anchor="t">
            <a:normAutofit/>
          </a:bodyPr>
          <a:lstStyle>
            <a:lvl1pPr algn="l">
              <a:defRPr sz="4000" b="0" cap="none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40083" y="13154057"/>
            <a:ext cx="204875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757119" y="13154057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F26F07D-9358-421A-A361-031971621BE1}" type="datetime1">
              <a:rPr lang="fr-FR" smtClean="0"/>
              <a:pPr/>
              <a:t>25/09/2014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90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912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402339"/>
            <a:ext cx="4845144" cy="1595537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356BC70-7CEE-40A3-B0E7-C3CF3E064629}" type="datetime1">
              <a:rPr lang="fr-FR" smtClean="0"/>
              <a:pPr/>
              <a:t>25/09/2014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74320" y="2703999"/>
            <a:ext cx="4937760" cy="2406813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baseline="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>
                <a:solidFill>
                  <a:srgbClr val="646464"/>
                </a:solidFill>
              </a:defRPr>
            </a:lvl4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74320" y="1981200"/>
            <a:ext cx="4846320" cy="609600"/>
          </a:xfrm>
        </p:spPr>
        <p:txBody>
          <a:bodyPr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Click to edit Master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385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274320" y="2576298"/>
            <a:ext cx="2423160" cy="12003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</a:t>
            </a:r>
            <a:r>
              <a:rPr lang="en-US" noProof="0" dirty="0" err="1" smtClean="0"/>
              <a:t>sytles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4" hasCustomPrompt="1"/>
          </p:nvPr>
        </p:nvSpPr>
        <p:spPr>
          <a:xfrm>
            <a:off x="2782714" y="2576298"/>
            <a:ext cx="2423160" cy="12003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sytles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40083" y="13154057"/>
            <a:ext cx="204875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12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757119" y="13154057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C14C0B4-B6C6-493B-AF49-CF601917093D}" type="datetime1">
              <a:rPr lang="fr-FR" smtClean="0"/>
              <a:pPr/>
              <a:t>25/09/2014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66991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229442" y="0"/>
            <a:ext cx="5959399" cy="13716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2736745" y="-43022"/>
            <a:ext cx="2207470" cy="125436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789458" y="-43021"/>
            <a:ext cx="2103120" cy="46257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0019" y="5416952"/>
            <a:ext cx="1988013" cy="340432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0019" y="8842162"/>
            <a:ext cx="1985882" cy="2521258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43246" y="3033658"/>
            <a:ext cx="1280160" cy="1501962"/>
          </a:xfrm>
        </p:spPr>
        <p:txBody>
          <a:bodyPr anchor="b"/>
          <a:lstStyle>
            <a:lvl1pPr algn="l">
              <a:defRPr sz="2400"/>
            </a:lvl1pPr>
          </a:lstStyle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2790533" y="12176568"/>
            <a:ext cx="2103120" cy="163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82114" y="11439933"/>
            <a:ext cx="1698955" cy="730250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89457" y="11439933"/>
            <a:ext cx="386200" cy="73025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2790533" y="12176568"/>
            <a:ext cx="2103120" cy="163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189" y="5801659"/>
            <a:ext cx="3982481" cy="2724150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187" y="8534401"/>
            <a:ext cx="3982480" cy="304082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25449" y="4626865"/>
            <a:ext cx="2051914" cy="69860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2787091" y="4626863"/>
            <a:ext cx="2051914" cy="69860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7268" y="4632018"/>
            <a:ext cx="1834289" cy="12795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032" y="5949389"/>
            <a:ext cx="2051914" cy="56715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7103" y="4632020"/>
            <a:ext cx="1833430" cy="12795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87091" y="5949389"/>
            <a:ext cx="2051914" cy="56715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29442" y="0"/>
            <a:ext cx="5959399" cy="13716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2736745" y="-43022"/>
            <a:ext cx="2207470" cy="125436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789458" y="-43020"/>
            <a:ext cx="2103120" cy="1247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43343" y="1203767"/>
            <a:ext cx="2137354" cy="1129689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536" y="1713054"/>
            <a:ext cx="1854264" cy="1030146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790533" y="12176568"/>
            <a:ext cx="2103120" cy="163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84869" y="11449671"/>
            <a:ext cx="2096198" cy="730250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901" y="5314869"/>
            <a:ext cx="1982743" cy="2926306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1955" y="8273989"/>
            <a:ext cx="1979270" cy="30358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29442" y="0"/>
            <a:ext cx="5959399" cy="13716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2736745" y="-43022"/>
            <a:ext cx="2207470" cy="125436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2789458" y="-43020"/>
            <a:ext cx="2103120" cy="1247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543343" y="1203767"/>
            <a:ext cx="2137354" cy="1129689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2790533" y="12176568"/>
            <a:ext cx="2103120" cy="163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655" y="5321808"/>
            <a:ext cx="1980590" cy="292608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3125" y="1387590"/>
            <a:ext cx="2015774" cy="10936224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0778" y="8266178"/>
            <a:ext cx="1980344" cy="303912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84869" y="11449671"/>
            <a:ext cx="2096198" cy="730250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88" y="8813802"/>
            <a:ext cx="466344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388" y="5813428"/>
            <a:ext cx="466344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704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2060295"/>
            <a:ext cx="890672" cy="9560688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978" y="2060295"/>
            <a:ext cx="3254222" cy="95606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402339"/>
            <a:ext cx="4845144" cy="1595537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356BC70-7CEE-40A3-B0E7-C3CF3E064629}" type="datetime1">
              <a:rPr lang="fr-FR" smtClean="0"/>
              <a:pPr/>
              <a:t>25/09/2014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74320" y="2703999"/>
            <a:ext cx="4937760" cy="156966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baseline="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>
                <a:solidFill>
                  <a:srgbClr val="646464"/>
                </a:solidFill>
              </a:defRPr>
            </a:lvl4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74320" y="1981200"/>
            <a:ext cx="4846320" cy="609600"/>
          </a:xfrm>
        </p:spPr>
        <p:txBody>
          <a:bodyPr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Click to edit Master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" y="3200402"/>
            <a:ext cx="2423160" cy="90519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8920" y="3200402"/>
            <a:ext cx="2423160" cy="90519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1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2" y="3070225"/>
            <a:ext cx="2424113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2" y="4349750"/>
            <a:ext cx="2424113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87015" y="3070225"/>
            <a:ext cx="2425065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87015" y="4349750"/>
            <a:ext cx="2425065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8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6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68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1" y="546101"/>
            <a:ext cx="1804988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30" y="546103"/>
            <a:ext cx="3067050" cy="117062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1" y="2870203"/>
            <a:ext cx="1804988" cy="93821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7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73" y="9601203"/>
            <a:ext cx="3291840" cy="11334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373" y="1225549"/>
            <a:ext cx="329184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73" y="10734677"/>
            <a:ext cx="329184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7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549276"/>
            <a:ext cx="493776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3200402"/>
            <a:ext cx="493776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12712702"/>
            <a:ext cx="12801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4520" y="12712702"/>
            <a:ext cx="17373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31920" y="12712702"/>
            <a:ext cx="12801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8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827" r:id="rId14"/>
    <p:sldLayoutId id="2147483675" r:id="rId15"/>
    <p:sldLayoutId id="2147483660" r:id="rId16"/>
    <p:sldLayoutId id="2147483823" r:id="rId17"/>
    <p:sldLayoutId id="2147483826" r:id="rId18"/>
    <p:sldLayoutId id="2147483824" r:id="rId19"/>
    <p:sldLayoutId id="2147483825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182880" y="0"/>
            <a:ext cx="5959399" cy="13716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274320" y="666975"/>
            <a:ext cx="4937760" cy="1237129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736745" y="-43022"/>
            <a:ext cx="2207470" cy="13984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2789458" y="-43020"/>
            <a:ext cx="2103120" cy="1247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6094" y="2055329"/>
            <a:ext cx="4214846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6096" y="4647305"/>
            <a:ext cx="4066390" cy="7017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98433" y="448985"/>
            <a:ext cx="12801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27E82C1-B735-49C6-B3D2-4963C8034C08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84871" y="11704321"/>
            <a:ext cx="210129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89457" y="448983"/>
            <a:ext cx="79929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DCCD74E-58DC-4F5F-A251-7374EB0F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1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n/url?sa=i&amp;rct=j&amp;q=&amp;esrc=s&amp;frm=1&amp;source=images&amp;cd=&amp;cad=rja&amp;docid=r5Qv6TW3sY8FRM&amp;tbnid=hc0I6hqGbsr4aM:&amp;ved=0CAUQjRw&amp;url=http://durga-puja.funmunch.com/&amp;ei=aCNUUoKdFJLc4APcmYDICw&amp;psig=AFQjCNE3IdIBf3jrFmDDK0ZTqlDiRgkD1Q&amp;ust=138133211396965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568883"/>
              </p:ext>
            </p:extLst>
          </p:nvPr>
        </p:nvGraphicFramePr>
        <p:xfrm>
          <a:off x="304800" y="1743853"/>
          <a:ext cx="4876800" cy="257622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964855"/>
                <a:gridCol w="2911945"/>
              </a:tblGrid>
              <a:tr h="437328">
                <a:tc gridSpan="2"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6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DRAWING </a:t>
                      </a:r>
                      <a:r>
                        <a:rPr kumimoji="0" lang="en-US" sz="16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COMPETITION </a:t>
                      </a:r>
                      <a:r>
                        <a:rPr kumimoji="0" lang="en-US" sz="1600" b="1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 (</a:t>
                      </a:r>
                      <a:r>
                        <a:rPr kumimoji="0" lang="en-US" sz="16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11:00AM )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COORDINATOR : ASHISH</a:t>
                      </a:r>
                      <a:r>
                        <a:rPr kumimoji="0" lang="en-US" sz="1100" b="1" i="0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KUMAR HOM - 9440052608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SREYOSHI BHATTACHARYA - 9650996599</a:t>
                      </a:r>
                      <a:endParaRPr kumimoji="0" lang="en-US" sz="1100" b="1" i="0" u="none" strike="noStrike" kern="1200" cap="none" spc="0" dirty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63" marR="2863" marT="3579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handwriting"/>
                      </a:endParaRPr>
                    </a:p>
                  </a:txBody>
                  <a:tcPr marL="3579" marR="3579" marT="35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376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GROUP -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A: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UPTO CLASS II</a:t>
                      </a:r>
                      <a:endParaRPr kumimoji="0" lang="en-US" sz="12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Imprint MT Shadow" pitchFamily="82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b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4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ATTEMPT TO DRAW</a:t>
                      </a:r>
                      <a:endParaRPr kumimoji="0" lang="en-US" sz="14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Franklin Gothic Heavy" pitchFamily="34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/>
                </a:tc>
              </a:tr>
              <a:tr h="216939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GROUP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-</a:t>
                      </a:r>
                      <a:r>
                        <a:rPr kumimoji="0" lang="en-US" sz="1200" b="1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B</a:t>
                      </a:r>
                      <a:r>
                        <a:rPr kumimoji="0" lang="en-US" sz="1200" b="1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CLASS III - V</a:t>
                      </a:r>
                      <a:endParaRPr kumimoji="0" lang="en-US" sz="12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Imprint MT Shadow" pitchFamily="82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b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4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ANY TOPIC</a:t>
                      </a:r>
                      <a:endParaRPr kumimoji="0" lang="en-US" sz="14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Franklin Gothic Heavy" pitchFamily="34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b"/>
                </a:tc>
              </a:tr>
              <a:tr h="216939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GROUP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- C: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CLASS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V1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- VIII</a:t>
                      </a:r>
                      <a:endParaRPr kumimoji="0" lang="en-US" sz="12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Imprint MT Shadow" pitchFamily="82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b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4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TOPIC ON THE SPOT</a:t>
                      </a:r>
                      <a:endParaRPr kumimoji="0" lang="en-US" sz="14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Franklin Gothic Heavy" pitchFamily="34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b"/>
                </a:tc>
              </a:tr>
              <a:tr h="216939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GROUP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- D</a:t>
                      </a:r>
                      <a:r>
                        <a:rPr kumimoji="0" lang="en-US" sz="1200" b="1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CLASS IX - XII</a:t>
                      </a:r>
                      <a:endParaRPr kumimoji="0" lang="en-US" sz="12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Imprint MT Shadow" pitchFamily="82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b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4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TOPIC ON THE SPOT</a:t>
                      </a:r>
                      <a:endParaRPr kumimoji="0" lang="en-US" sz="14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Franklin Gothic Heavy" pitchFamily="34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b"/>
                </a:tc>
              </a:tr>
              <a:tr h="429849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RECITATION </a:t>
                      </a:r>
                      <a:r>
                        <a:rPr lang="en-US" sz="1600" b="1" u="none" strike="noStrike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COMPETITION (1:00PM )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COORDINATOR : DHIMAN</a:t>
                      </a:r>
                      <a:r>
                        <a:rPr kumimoji="0" lang="en-US" sz="1100" b="1" i="0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DATTA - </a:t>
                      </a:r>
                      <a:r>
                        <a:rPr kumimoji="0" lang="en-US" sz="1100" b="1" i="0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9810972605</a:t>
                      </a:r>
                    </a:p>
                  </a:txBody>
                  <a:tcPr marL="2863" marR="2863" marT="3579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handwriting"/>
                      </a:endParaRPr>
                    </a:p>
                  </a:txBody>
                  <a:tcPr marL="3579" marR="3579" marT="35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606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GROUP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– A: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UPTO CLASS IV</a:t>
                      </a:r>
                      <a:endParaRPr kumimoji="0" lang="en-US" sz="12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Imprint MT Shadow" pitchFamily="82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4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ANY POEM IN BENGALI </a:t>
                      </a:r>
                      <a:r>
                        <a:rPr kumimoji="0" lang="en-US" sz="14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/ </a:t>
                      </a:r>
                      <a:r>
                        <a:rPr kumimoji="0" lang="en-US" sz="14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ENGLISH</a:t>
                      </a:r>
                      <a:endParaRPr kumimoji="0" lang="en-US" sz="14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Franklin Gothic Heavy" pitchFamily="34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ctr"/>
                </a:tc>
              </a:tr>
              <a:tr h="216939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GROUP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– B 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CLASS V - VIII</a:t>
                      </a:r>
                      <a:endParaRPr kumimoji="0" lang="en-US" sz="12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Imprint MT Shadow" pitchFamily="82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ANY POEM IN BENGALI</a:t>
                      </a:r>
                      <a:endParaRPr lang="en-US" sz="1400" b="1" i="0" u="none" strike="noStrike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Franklin Gothic Heavy" pitchFamily="34" charset="0"/>
                      </a:endParaRPr>
                    </a:p>
                  </a:txBody>
                  <a:tcPr marL="2863" marR="2863" marT="3579" marB="0"/>
                </a:tc>
              </a:tr>
              <a:tr h="216939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GROUP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– C</a:t>
                      </a:r>
                      <a:r>
                        <a:rPr kumimoji="0" lang="en-US" sz="1200" b="1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CLASS IX - XII</a:t>
                      </a:r>
                      <a:endParaRPr kumimoji="0" lang="en-US" sz="12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Imprint MT Shadow" pitchFamily="82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en-US" sz="1400" b="1" u="none" strike="noStrike" kern="1200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</a:rPr>
                        <a:t>ANY POEM IN BENGALI </a:t>
                      </a:r>
                      <a:endParaRPr kumimoji="0" lang="en-US" sz="1400" b="1" i="0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latin typeface="Franklin Gothic Heavy" pitchFamily="34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04800" y="1295400"/>
            <a:ext cx="4876800" cy="38100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SAPTAMI , WEDNESDAY, 1- 10 - 2014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9400" y="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parajita" pitchFamily="34" charset="0"/>
              </a:rPr>
              <a:t>MORNING ACTIVITY SCHEDULE</a:t>
            </a:r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143302"/>
              </p:ext>
            </p:extLst>
          </p:nvPr>
        </p:nvGraphicFramePr>
        <p:xfrm>
          <a:off x="304800" y="6934200"/>
          <a:ext cx="4876800" cy="304159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964855"/>
                <a:gridCol w="2911945"/>
              </a:tblGrid>
              <a:tr h="613179">
                <a:tc gridSpan="2"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800" b="1" u="none" strike="noStrike" kern="1200" cap="none" spc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SUR BAHAR SEVEN </a:t>
                      </a:r>
                      <a:r>
                        <a:rPr kumimoji="0" lang="en-US" sz="1800" b="1" u="none" strike="noStrike" kern="1200" cap="none" spc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(</a:t>
                      </a:r>
                      <a:r>
                        <a:rPr kumimoji="0" lang="en-US" sz="1800" b="1" u="none" strike="noStrike" kern="1200" cap="none" spc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10:00AM )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COORDINATOR : NIRUPAM</a:t>
                      </a:r>
                      <a:r>
                        <a:rPr kumimoji="0" lang="en-US" sz="1100" b="1" i="0" u="none" strike="noStrike" kern="1200" cap="none" spc="0" baseline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 MUKHOPADHYAY - </a:t>
                      </a:r>
                      <a:r>
                        <a:rPr kumimoji="0" lang="en-US" sz="1100" b="1" i="0" u="none" strike="noStrike" kern="1200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9868390346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baseline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            AMITA BHATTACHARYA </a:t>
                      </a:r>
                      <a:r>
                        <a:rPr kumimoji="0" lang="en-US" sz="1100" b="1" i="0" u="none" strike="noStrike" kern="1200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- 9899263331</a:t>
                      </a:r>
                    </a:p>
                  </a:txBody>
                  <a:tcPr marL="2863" marR="2863" marT="3579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handwriting"/>
                      </a:endParaRPr>
                    </a:p>
                  </a:txBody>
                  <a:tcPr marL="3579" marR="3579" marT="35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885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-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UPTO CLASS IV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kumimoji="0" lang="en-US" sz="1400" b="1" u="none" strike="noStrike" kern="1200" cap="none" spc="0" dirty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ANYBENGALI SONG</a:t>
                      </a:r>
                    </a:p>
                  </a:txBody>
                  <a:tcPr marL="9525" marR="9525" marT="9525" marB="0" anchor="b"/>
                </a:tc>
              </a:tr>
              <a:tr h="436245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B</a:t>
                      </a:r>
                      <a:r>
                        <a:rPr kumimoji="0" lang="en-US" sz="1200" b="1" u="none" strike="noStrike" kern="1200" cap="none" spc="0" baseline="0" dirty="0" smtClean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V TO VIII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kumimoji="0" lang="en-US" sz="1400" b="1" u="none" strike="noStrike" kern="1200" cap="none" spc="0" dirty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ANY BENGALI SONG (PREFERABLY </a:t>
                      </a:r>
                      <a:r>
                        <a:rPr kumimoji="0" lang="en-US" sz="1400" b="1" u="none" strike="noStrike" kern="1200" cap="none" spc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DEVOTIONAL</a:t>
                      </a:r>
                      <a:r>
                        <a:rPr kumimoji="0" lang="en-US" sz="1400" b="1" u="none" strike="noStrike" kern="1200" cap="none" spc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1" u="none" strike="noStrike" kern="1200" cap="none" spc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en-US" sz="1400" b="1" u="none" strike="noStrike" kern="1200" cap="none" spc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36245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– C</a:t>
                      </a:r>
                      <a:r>
                        <a:rPr kumimoji="0" lang="en-US" sz="1200" b="1" u="none" strike="noStrike" kern="1200" cap="none" spc="0" baseline="0" dirty="0" smtClean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u="none" strike="noStrike" kern="1200" cap="none" spc="0" dirty="0" smtClean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en-US" sz="1200" b="1" u="none" strike="noStrike" kern="1200" cap="none" spc="0" dirty="0">
                          <a:ln w="10541" cmpd="sng">
                            <a:solidFill>
                              <a:srgbClr val="7D7D7D">
                                <a:tint val="100000"/>
                                <a:shade val="100000"/>
                                <a:satMod val="110000"/>
                              </a:srgb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IX TO XII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kumimoji="0" lang="en-US" sz="1400" b="1" u="none" strike="noStrike" kern="1200" cap="none" spc="0" dirty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ANY BENGALI SONG (PREFERABLY </a:t>
                      </a:r>
                      <a:r>
                        <a:rPr kumimoji="0" lang="en-US" sz="1400" b="1" u="none" strike="noStrike" kern="1200" cap="none" spc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DEVOTIONAL )</a:t>
                      </a:r>
                      <a:endParaRPr kumimoji="0" lang="en-US" sz="1400" b="1" u="none" strike="noStrike" kern="1200" cap="none" spc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712239">
                <a:tc grid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kumimoji="0" lang="en-US" sz="1800" b="1" u="none" strike="noStrike" kern="1200" cap="none" spc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MUSICAL CHAIR  / </a:t>
                      </a:r>
                    </a:p>
                    <a:p>
                      <a:pPr marL="0" algn="ctr" defTabSz="914400" rtl="0" eaLnBrk="1" fontAlgn="t" latinLnBrk="0" hangingPunct="1"/>
                      <a:r>
                        <a:rPr kumimoji="0" lang="en-US" sz="1800" b="1" u="none" strike="noStrike" kern="1200" cap="none" spc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SHANKHO DHWANI – LADIES (12:00PM )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COORDINATOR : RAJIV CHAUDHURI - 8130752543</a:t>
                      </a:r>
                    </a:p>
                  </a:txBody>
                  <a:tcPr marL="2863" marR="2863" marT="3579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handwriting"/>
                      </a:endParaRPr>
                    </a:p>
                  </a:txBody>
                  <a:tcPr marL="3579" marR="3579" marT="35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1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DHUNICHI DANCE ( 7:00 PM 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 smtClean="0">
                          <a:ln w="1905"/>
                          <a:gradFill>
                            <a:gsLst>
                              <a:gs pos="0">
                                <a:srgbClr val="FEA022">
                                  <a:shade val="20000"/>
                                  <a:satMod val="200000"/>
                                </a:srgbClr>
                              </a:gs>
                              <a:gs pos="78000">
                                <a:srgbClr val="FEA022">
                                  <a:tint val="90000"/>
                                  <a:shade val="89000"/>
                                  <a:satMod val="220000"/>
                                </a:srgbClr>
                              </a:gs>
                              <a:gs pos="100000">
                                <a:srgbClr val="FEA022">
                                  <a:tint val="12000"/>
                                  <a:satMod val="255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COORDINATOR : </a:t>
                      </a:r>
                      <a:r>
                        <a:rPr kumimoji="0" lang="en-US" sz="1100" b="0" i="0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DHIMAN</a:t>
                      </a:r>
                      <a:r>
                        <a:rPr kumimoji="0" lang="en-US" sz="1100" b="0" i="0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DATTA – </a:t>
                      </a:r>
                      <a:r>
                        <a:rPr kumimoji="0" lang="en-US" sz="1100" b="0" i="0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9810972605,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baseline="0" noProof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SIDDHARTH PRAMANIK – 9582061609</a:t>
                      </a:r>
                    </a:p>
                  </a:txBody>
                  <a:tcPr marL="2863" marR="2863" marT="357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072783"/>
              </p:ext>
            </p:extLst>
          </p:nvPr>
        </p:nvGraphicFramePr>
        <p:xfrm>
          <a:off x="304800" y="4724401"/>
          <a:ext cx="4876800" cy="2667397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981200"/>
                <a:gridCol w="2895600"/>
              </a:tblGrid>
              <a:tr h="436301">
                <a:tc gridSpan="2"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700" b="1" u="none" strike="noStrike" kern="1200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QUIZ COMPETITION </a:t>
                      </a:r>
                      <a:r>
                        <a:rPr kumimoji="0" lang="en-US" sz="1700" b="1" u="none" strike="noStrike" kern="1200" cap="none" spc="0" baseline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(</a:t>
                      </a:r>
                      <a:r>
                        <a:rPr kumimoji="0" lang="en-US" sz="1700" b="1" u="none" strike="noStrike" kern="1200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9:00AM )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00B0F0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COORDINATOR :</a:t>
                      </a:r>
                      <a:r>
                        <a:rPr kumimoji="0" lang="en-US" sz="1100" b="1" i="0" u="none" strike="noStrike" kern="1200" cap="none" spc="0" baseline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00B0F0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SOUMITRA SARKAR - 9873423136</a:t>
                      </a:r>
                      <a:endParaRPr kumimoji="0" lang="en-US" sz="1100" b="1" i="0" u="none" strike="noStrike" kern="1200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00B0F0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63" marR="2863" marT="3579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handwriting"/>
                      </a:endParaRPr>
                    </a:p>
                  </a:txBody>
                  <a:tcPr marL="3579" marR="3579" marT="35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77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200" b="1" u="none" strike="noStrike" kern="1200" cap="none" spc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FORMATION OF GROUPS WITH 3 MEMBERS (MAX)</a:t>
                      </a:r>
                      <a:endParaRPr kumimoji="0" lang="en-US" sz="1200" b="1" i="0" u="none" strike="noStrike" kern="1200" cap="none" spc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Imprint MT Shadow" pitchFamily="82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QUIZ MASTER – SHEKHAR K.</a:t>
                      </a:r>
                      <a:r>
                        <a:rPr kumimoji="0" lang="en-US" sz="1400" b="1" u="none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ROY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9971889949</a:t>
                      </a:r>
                    </a:p>
                  </a:txBody>
                  <a:tcPr marL="2863" marR="2863" marT="3579" marB="0"/>
                </a:tc>
              </a:tr>
              <a:tr h="428799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200" b="1" i="0" u="none" strike="noStrike" kern="1200" cap="none" spc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Imprint MT Shadow" pitchFamily="82" charset="0"/>
                          <a:ea typeface="+mn-ea"/>
                          <a:cs typeface="+mn-cs"/>
                        </a:rPr>
                        <a:t>Participation</a:t>
                      </a:r>
                      <a:r>
                        <a:rPr kumimoji="0" lang="en-US" sz="1200" b="1" i="0" u="none" strike="noStrike" kern="1200" cap="none" spc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Imprint MT Shadow" pitchFamily="82" charset="0"/>
                          <a:ea typeface="+mn-ea"/>
                          <a:cs typeface="+mn-cs"/>
                        </a:rPr>
                        <a:t> by Class VIII to Class XII Children</a:t>
                      </a:r>
                      <a:endParaRPr kumimoji="0" lang="en-US" sz="1200" b="1" i="0" u="none" strike="noStrike" kern="1200" cap="none" spc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Imprint MT Shadow" pitchFamily="82" charset="0"/>
                        <a:ea typeface="+mn-ea"/>
                        <a:cs typeface="+mn-cs"/>
                      </a:endParaRPr>
                    </a:p>
                  </a:txBody>
                  <a:tcPr marL="2863" marR="2863" marT="3579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1" u="sng" strike="noStrike" kern="1200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Program Start Time:</a:t>
                      </a:r>
                      <a:r>
                        <a:rPr kumimoji="0" lang="en-US" sz="1200" b="1" i="1" u="sng" strike="noStrike" kern="1200" cap="none" spc="0" baseline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9.00 AM. Quiz May extend beyond Lunch Time</a:t>
                      </a:r>
                      <a:endParaRPr kumimoji="0" lang="en-US" sz="1200" b="1" i="1" u="sng" strike="noStrike" kern="1200" cap="none" spc="0" dirty="0" smtClean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63" marR="2863" marT="3579" marB="0"/>
                </a:tc>
              </a:tr>
              <a:tr h="99099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 w="1905"/>
                          <a:gradFill>
                            <a:gsLst>
                              <a:gs pos="0">
                                <a:srgbClr val="FEA022">
                                  <a:shade val="20000"/>
                                  <a:satMod val="200000"/>
                                </a:srgbClr>
                              </a:gs>
                              <a:gs pos="78000">
                                <a:srgbClr val="FEA022">
                                  <a:tint val="90000"/>
                                  <a:shade val="89000"/>
                                  <a:satMod val="220000"/>
                                </a:srgbClr>
                              </a:gs>
                              <a:gs pos="100000">
                                <a:srgbClr val="FEA022">
                                  <a:tint val="12000"/>
                                  <a:satMod val="255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HADI BHANGA / DART THROW (1:00PM 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baseline="0" noProof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00B0F0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COORDINATOR : SIDDHARTH PRAMANIK - 9582061609</a:t>
                      </a:r>
                    </a:p>
                  </a:txBody>
                  <a:tcPr marL="2863" marR="2863" marT="3579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handwriting"/>
                      </a:endParaRPr>
                    </a:p>
                  </a:txBody>
                  <a:tcPr marL="3579" marR="3579" marT="35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1" i="0" u="none" strike="noStrike" kern="1200" cap="none" spc="0" baseline="0" noProof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00B0F0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63" marR="2863" marT="357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04800" y="4343400"/>
            <a:ext cx="4876800" cy="381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ASTAMI &amp; NAVAMI, THURSDAY, 2 -10 - 2014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6553200"/>
            <a:ext cx="4876800" cy="381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DASHAMI, FRIDAY, 3 -10 -2014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12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480467"/>
              </p:ext>
            </p:extLst>
          </p:nvPr>
        </p:nvGraphicFramePr>
        <p:xfrm>
          <a:off x="304800" y="10363201"/>
          <a:ext cx="4876800" cy="129539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876800"/>
              </a:tblGrid>
              <a:tr h="683888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800" b="1" u="none" strike="noStrike" kern="1200" cap="none" spc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ELOCUTION ( EXTEMPORE ) COMPETITION </a:t>
                      </a:r>
                      <a:r>
                        <a:rPr kumimoji="0" lang="en-US" sz="1200" b="1" u="none" strike="noStrike" kern="1200" cap="none" spc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200" b="1" u="none" strike="noStrike" kern="1200" cap="none" spc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10:00AM</a:t>
                      </a:r>
                      <a:r>
                        <a:rPr kumimoji="0" lang="en-US" sz="1200" b="1" u="none" strike="noStrike" kern="1200" cap="none" spc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 ) </a:t>
                      </a:r>
                      <a:r>
                        <a:rPr kumimoji="0" lang="en-US" sz="1200" b="1" u="none" strike="noStrike" kern="1200" cap="none" spc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GROUP</a:t>
                      </a:r>
                      <a:r>
                        <a:rPr kumimoji="0" lang="en-US" sz="1200" b="1" u="none" strike="noStrike" kern="1200" cap="none" spc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 – A : CLASS V TO VIII, GROUP –B : CLASS IX - XII</a:t>
                      </a:r>
                      <a:endParaRPr kumimoji="0" lang="en-US" sz="1200" b="1" u="none" strike="noStrike" kern="1200" cap="none" spc="0" dirty="0" smtClean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  <a:p>
                      <a:pPr marL="0" algn="ctr" rtl="0" eaLnBrk="1" fontAlgn="t" latinLnBrk="0" hangingPunct="1"/>
                      <a:r>
                        <a:rPr kumimoji="0" lang="en-US" sz="1100" b="1" i="0" u="none" strike="noStrike" kern="1200" cap="none" spc="0" normalizeH="0" baseline="0" noProof="0" dirty="0" smtClean="0">
                          <a:ln w="1905"/>
                          <a:gradFill>
                            <a:gsLst>
                              <a:gs pos="0">
                                <a:srgbClr val="FEA022">
                                  <a:shade val="20000"/>
                                  <a:satMod val="200000"/>
                                </a:srgbClr>
                              </a:gs>
                              <a:gs pos="78000">
                                <a:srgbClr val="FEA022">
                                  <a:tint val="90000"/>
                                  <a:shade val="89000"/>
                                  <a:satMod val="220000"/>
                                </a:srgbClr>
                              </a:gs>
                              <a:gs pos="100000">
                                <a:srgbClr val="FEA022">
                                  <a:tint val="12000"/>
                                  <a:satMod val="255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u="none" strike="noStrike" kern="1200" cap="none" spc="0" noProof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COORDINATOR : RAKHI ROY BARDHAN</a:t>
                      </a:r>
                      <a:r>
                        <a:rPr kumimoji="0" lang="en-US" sz="1200" b="1" u="none" strike="noStrike" kern="1200" cap="none" spc="0" baseline="0" noProof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u="none" strike="noStrike" kern="1200" cap="none" spc="0" noProof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- 9811502913</a:t>
                      </a:r>
                      <a:endParaRPr kumimoji="0" lang="en-US" sz="1200" b="1" u="none" strike="noStrike" kern="1200" cap="none" spc="0" dirty="0" smtClean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63" marR="2863" marT="3579" marB="0"/>
                </a:tc>
              </a:tr>
              <a:tr h="295268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US" sz="1800" b="1" u="none" strike="noStrike" kern="1200" cap="none" spc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DEBI BARAN O SINDUR KHELA </a:t>
                      </a:r>
                      <a:r>
                        <a:rPr kumimoji="0" lang="en-US" sz="1800" b="1" u="none" strike="noStrike" kern="1200" cap="none" spc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(9</a:t>
                      </a:r>
                      <a:r>
                        <a:rPr kumimoji="0" lang="en-US" sz="1800" b="1" u="none" strike="noStrike" kern="1200" cap="none" spc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:00AM )</a:t>
                      </a:r>
                    </a:p>
                  </a:txBody>
                  <a:tcPr marL="2863" marR="2863" marT="3579" marB="0"/>
                </a:tc>
              </a:tr>
              <a:tr h="31624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Proof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DEBI BISARJAN (1:00PM )</a:t>
                      </a:r>
                    </a:p>
                  </a:txBody>
                  <a:tcPr marL="2863" marR="2863" marT="3579" marB="0"/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304800" y="9982200"/>
            <a:ext cx="4876800" cy="381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Extended DASHAMI, SATUR DAY, 4 -10 - 2014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4800" y="11963400"/>
            <a:ext cx="4876800" cy="1524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1" dirty="0" smtClean="0">
                <a:ln w="1905"/>
                <a:solidFill>
                  <a:srgbClr val="003D14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Nominations to be given to the Coordinator or at the Spot.</a:t>
            </a:r>
            <a:endParaRPr lang="en-US" sz="1700" b="1" dirty="0">
              <a:ln w="1905"/>
              <a:solidFill>
                <a:srgbClr val="003D14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1" dirty="0" smtClean="0">
                <a:ln w="1905"/>
                <a:solidFill>
                  <a:srgbClr val="003D14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Prizes will be distributed on Kali Puja ( 23-10-2014, Saturday, 10:00PM)</a:t>
            </a:r>
          </a:p>
          <a:p>
            <a:pPr algn="ctr"/>
            <a:r>
              <a:rPr lang="en-US" sz="1400" b="1" u="sng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Nodal coordinator : </a:t>
            </a:r>
            <a:r>
              <a:rPr lang="en-US" sz="1400" b="1" u="sng" dirty="0" err="1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Santanu</a:t>
            </a:r>
            <a:r>
              <a:rPr lang="en-US" sz="1400" b="1" u="sng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4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Nandy</a:t>
            </a:r>
            <a:r>
              <a:rPr lang="en-US" sz="14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 </a:t>
            </a:r>
            <a:r>
              <a:rPr lang="en-US" sz="1400" b="1" u="sng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9810310839 </a:t>
            </a:r>
            <a:r>
              <a:rPr lang="en-US" sz="1400" b="1" u="sng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Shekhar</a:t>
            </a:r>
            <a:r>
              <a:rPr lang="en-US" sz="1400" b="1" u="sng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Kumar  </a:t>
            </a:r>
            <a:r>
              <a:rPr lang="en-US" sz="1400" b="1" u="sng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Roy - 9971889949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4800" y="11658600"/>
            <a:ext cx="4876800" cy="3048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GUIDELINES FOR PARTICIPANTS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http://durga-puja.funmunch.com/durgapuja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"/>
            <a:ext cx="1295400" cy="110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19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  <p:tag name="CLINAME" val="፥፾ፓ፼፱ᎃᎃ፹፶፹፵፴"/>
  <p:tag name="DATETIME" val="ፇጿፆጿፂፀፁፂጰጰፁፄፊፅፉ፠፝ጰጸፗ፝፤ጻፂፊፀጹ"/>
  <p:tag name="DONEBY" val="፣፤፬፳፼፱ᎂ፱ጰ፳፿፼፿፽፲፿"/>
  <p:tag name="IPADDRESS" val="ፑፗ።ፓ፧፜ፂፁፃፃ"/>
  <p:tag name="APPVER" val="ፃጾፀ"/>
  <p:tag name="RANDOM" val="16"/>
  <p:tag name="CHECKSUM" val="ፄፈፄፆ"/>
  <p:tag name="ISPRING_RESOURCE_PATHS_HASH_2" val="f4d3300a86bcc1ee095f5274cd93899567152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61EC21AD8D564990DA5AFE3909BADD" ma:contentTypeVersion="8" ma:contentTypeDescription="Create a new document." ma:contentTypeScope="" ma:versionID="e0940bf9738d186330d230c7c7bf7747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4" xmlns:ns3="3f89eac4-a548-4f18-9b01-6aea538e80e1" targetNamespace="http://schemas.microsoft.com/office/2006/metadata/properties" ma:root="true" ma:fieldsID="3533883129ffc52e8e801114706c5715" ns1:_="" ns2:_="" ns3:_="">
    <xsd:import namespace="http://schemas.microsoft.com/sharepoint/v3"/>
    <xsd:import namespace="http://schemas.microsoft.com/sharepoint/v4"/>
    <xsd:import namespace="3f89eac4-a548-4f18-9b01-6aea538e80e1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2:EmailHeaders" minOccurs="0"/>
                <xsd:element ref="ns3:Display_x0020_on_x0020_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ublishing Date" ma:description="Date when the article is published on ST Intranet. It can be in the future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  <xsd:element name="EmailSender" ma:index="10" nillable="true" ma:displayName="E-Mail Sender" ma:hidden="true" ma:internalName="EmailSender">
      <xsd:simpleType>
        <xsd:restriction base="dms:Note">
          <xsd:maxLength value="255"/>
        </xsd:restriction>
      </xsd:simpleType>
    </xsd:element>
    <xsd:element name="EmailTo" ma:index="11" nillable="true" ma:displayName="E-Mail To" ma:hidden="true" ma:internalName="EmailTo">
      <xsd:simpleType>
        <xsd:restriction base="dms:Note">
          <xsd:maxLength value="255"/>
        </xsd:restriction>
      </xsd:simpleType>
    </xsd:element>
    <xsd:element name="EmailCc" ma:index="12" nillable="true" ma:displayName="E-Mail Cc" ma:hidden="true" ma:internalName="EmailCc">
      <xsd:simpleType>
        <xsd:restriction base="dms:Note">
          <xsd:maxLength value="255"/>
        </xsd:restriction>
      </xsd:simpleType>
    </xsd:element>
    <xsd:element name="EmailFrom" ma:index="13" nillable="true" ma:displayName="E-Mail From" ma:hidden="true" ma:internalName="EmailFrom">
      <xsd:simpleType>
        <xsd:restriction base="dms:Text"/>
      </xsd:simpleType>
    </xsd:element>
    <xsd:element name="EmailSubject" ma:index="14" nillable="true" ma:displayName="E-Mail Subject" ma:hidden="true" ma:internalName="Email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EmailHeaders" ma:index="15" nillable="true" ma:displayName="E-Mail Headers" ma:hidden="true" ma:internalName="EmailHeader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89eac4-a548-4f18-9b01-6aea538e80e1" elementFormDefault="qualified">
    <xsd:import namespace="http://schemas.microsoft.com/office/2006/documentManagement/types"/>
    <xsd:import namespace="http://schemas.microsoft.com/office/infopath/2007/PartnerControls"/>
    <xsd:element name="Display_x0020_on_x0020_page" ma:index="16" nillable="true" ma:displayName="Display on page" ma:format="Dropdown" ma:internalName="Display_x0020_on_x0020_page">
      <xsd:simpleType>
        <xsd:restriction base="dms:Choice">
          <xsd:enumeration value="Yes"/>
          <xsd:enumeration value="No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EmailTo xmlns="http://schemas.microsoft.com/sharepoint/v3" xsi:nil="true"/>
    <EmailHeaders xmlns="http://schemas.microsoft.com/sharepoint/v4" xsi:nil="true"/>
    <EmailSender xmlns="http://schemas.microsoft.com/sharepoint/v3" xsi:nil="true"/>
    <EmailFrom xmlns="http://schemas.microsoft.com/sharepoint/v3" xsi:nil="true"/>
    <Display_x0020_on_x0020_page xmlns="3f89eac4-a548-4f18-9b01-6aea538e80e1">Yes</Display_x0020_on_x0020_page>
    <EmailSubject xmlns="http://schemas.microsoft.com/sharepoint/v3" xsi:nil="true"/>
    <EmailCc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BEC2D49-AAFB-4638-8095-6534A9DCD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4"/>
    <ds:schemaRef ds:uri="3f89eac4-a548-4f18-9b01-6aea538e80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578E51-F567-4265-8DFD-B159E0FBC4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62EEAC-5282-4C3D-A1DE-F79AD64380EA}">
  <ds:schemaRefs>
    <ds:schemaRef ds:uri="http://schemas.microsoft.com/office/2006/metadata/properties"/>
    <ds:schemaRef ds:uri="http://schemas.microsoft.com/sharepoint/v4"/>
    <ds:schemaRef ds:uri="http://schemas.microsoft.com/office/2006/documentManagement/types"/>
    <ds:schemaRef ds:uri="http://purl.org/dc/elements/1.1/"/>
    <ds:schemaRef ds:uri="3f89eac4-a548-4f18-9b01-6aea538e80e1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</TotalTime>
  <Words>392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Custom Design</vt:lpstr>
      <vt:lpstr>Austin</vt:lpstr>
      <vt:lpstr>PowerPoint Presentation</vt:lpstr>
    </vt:vector>
  </TitlesOfParts>
  <Company>ST Microelectronics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- Guidelines</dc:title>
  <dc:creator>Santanu NANDY</dc:creator>
  <cp:lastModifiedBy>Kaushik Sen Sharma</cp:lastModifiedBy>
  <cp:revision>83</cp:revision>
  <cp:lastPrinted>2014-08-31T05:24:23Z</cp:lastPrinted>
  <dcterms:created xsi:type="dcterms:W3CDTF">2013-10-08T12:59:28Z</dcterms:created>
  <dcterms:modified xsi:type="dcterms:W3CDTF">2014-09-25T06:12:22Z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0x010100D961EC21AD8D564990DA5AFE3909BADD</vt:lpwstr>
  </property>
  <property fmtid="{D5CDD505-2E9C-101B-9397-08002B2CF9AE}" pid="3" name="TaxKeyword">
    <vt:lpwstr/>
  </property>
  <property fmtid="{D5CDD505-2E9C-101B-9397-08002B2CF9AE}" pid="4" name="TaxCatchAll">
    <vt:lpwstr/>
  </property>
  <property fmtid="{D5CDD505-2E9C-101B-9397-08002B2CF9AE}" pid="5" name="TaxKeywordTaxHTField">
    <vt:lpwstr/>
  </property>
</Properties>
</file>