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868" r:id="rId5"/>
  </p:sldMasterIdLst>
  <p:notesMasterIdLst>
    <p:notesMasterId r:id="rId7"/>
  </p:notesMasterIdLst>
  <p:sldIdLst>
    <p:sldId id="282" r:id="rId6"/>
  </p:sldIdLst>
  <p:sldSz cx="5486400" cy="13716000"/>
  <p:notesSz cx="6858000" cy="9144000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0A"/>
    <a:srgbClr val="FFCC00"/>
    <a:srgbClr val="3399FF"/>
    <a:srgbClr val="FFFF66"/>
    <a:srgbClr val="CCCC00"/>
    <a:srgbClr val="FFFFCC"/>
    <a:srgbClr val="003D14"/>
    <a:srgbClr val="4F5251"/>
    <a:srgbClr val="002052"/>
    <a:srgbClr val="001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0" autoAdjust="0"/>
  </p:normalViewPr>
  <p:slideViewPr>
    <p:cSldViewPr showGuides="1">
      <p:cViewPr>
        <p:scale>
          <a:sx n="70" d="100"/>
          <a:sy n="70" d="100"/>
        </p:scale>
        <p:origin x="-1602" y="2808"/>
      </p:cViewPr>
      <p:guideLst>
        <p:guide orient="horz" pos="4320"/>
        <p:guide orient="horz" pos="1632"/>
        <p:guide pos="17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DC714-B8C8-41CC-8B32-1E23D8396FA6}" type="datetimeFigureOut">
              <a:rPr lang="fr-FR" smtClean="0"/>
              <a:t>22/09/2014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43200" y="685800"/>
            <a:ext cx="1371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40946-B3FE-4062-9BAE-4125F5E6CB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26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4260857"/>
            <a:ext cx="466344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7772400"/>
            <a:ext cx="384048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4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4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549281"/>
            <a:ext cx="123444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549281"/>
            <a:ext cx="361188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16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1042"/>
          <a:stretch/>
        </p:blipFill>
        <p:spPr bwMode="auto">
          <a:xfrm>
            <a:off x="5" y="457207"/>
            <a:ext cx="5486399" cy="7812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1034" y="8562235"/>
            <a:ext cx="4663440" cy="2724150"/>
          </a:xfrm>
        </p:spPr>
        <p:txBody>
          <a:bodyPr anchor="t">
            <a:normAutofit/>
          </a:bodyPr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5" y="13154062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21" y="13154062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F26F07D-9358-421A-A361-031971621BE1}" type="datetime1">
              <a:rPr lang="fr-FR" smtClean="0"/>
              <a:t>22/09/2014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9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43"/>
            <a:ext cx="4845144" cy="159553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t>22/09/2014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703998"/>
            <a:ext cx="4937760" cy="240681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7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274320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</a:t>
            </a:r>
            <a:r>
              <a:rPr lang="en-US" noProof="0" dirty="0" err="1" smtClean="0"/>
              <a:t>sytles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4" hasCustomPrompt="1"/>
          </p:nvPr>
        </p:nvSpPr>
        <p:spPr>
          <a:xfrm>
            <a:off x="2782714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5" y="13154062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21" y="13154062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C14C0B4-B6C6-493B-AF49-CF601917093D}" type="datetime1">
              <a:rPr lang="fr-FR" smtClean="0"/>
              <a:t>22/09/2014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6991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CECF462-CC52-41A0-B75C-654FB56E3FF5}" type="datetime1">
              <a:rPr lang="fr-FR" smtClean="0"/>
              <a:t>22/09/2014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01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8" r="11042"/>
          <a:stretch/>
        </p:blipFill>
        <p:spPr bwMode="auto">
          <a:xfrm>
            <a:off x="5" y="457207"/>
            <a:ext cx="5486399" cy="7812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51034" y="8562235"/>
            <a:ext cx="4663440" cy="2724150"/>
          </a:xfrm>
        </p:spPr>
        <p:txBody>
          <a:bodyPr anchor="t">
            <a:normAutofit/>
          </a:bodyPr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5" y="13154062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21" y="13154062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F26F07D-9358-421A-A361-031971621BE1}" type="datetime1">
              <a:rPr lang="fr-FR" smtClean="0"/>
              <a:t>22/09/2014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9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1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43"/>
            <a:ext cx="4845144" cy="159553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t>22/09/2014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703998"/>
            <a:ext cx="4937760" cy="2406813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38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274320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</a:t>
            </a:r>
            <a:r>
              <a:rPr lang="en-US" noProof="0" dirty="0" err="1" smtClean="0"/>
              <a:t>sytles</a:t>
            </a:r>
            <a:endParaRPr lang="en-US" noProof="0" dirty="0" smtClean="0"/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4" hasCustomPrompt="1"/>
          </p:nvPr>
        </p:nvSpPr>
        <p:spPr>
          <a:xfrm>
            <a:off x="2782714" y="2576298"/>
            <a:ext cx="2423160" cy="120032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40085" y="13154062"/>
            <a:ext cx="204875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757121" y="13154062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C14C0B4-B6C6-493B-AF49-CF601917093D}" type="datetime1">
              <a:rPr lang="fr-FR" smtClean="0"/>
              <a:t>22/09/2014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6991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7280" y="6836589"/>
            <a:ext cx="27432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344" y="2438400"/>
            <a:ext cx="4526280" cy="430530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160" y="6750982"/>
            <a:ext cx="3703320" cy="13716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60320" y="8148999"/>
            <a:ext cx="27432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8534736"/>
            <a:ext cx="2240280" cy="14630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3810000"/>
            <a:ext cx="3621024" cy="470001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806503" y="1316736"/>
            <a:ext cx="1964131" cy="685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3017521" y="1316741"/>
            <a:ext cx="1964131" cy="6864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673" y="1323952"/>
            <a:ext cx="1964131" cy="1279524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6501" y="2743200"/>
            <a:ext cx="1965960" cy="5486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17521" y="1323952"/>
            <a:ext cx="1964131" cy="1279524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17521" y="2743200"/>
            <a:ext cx="1964131" cy="5486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3984" y="1040384"/>
            <a:ext cx="27432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8168" y="1040384"/>
            <a:ext cx="27432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197352" y="3549176"/>
            <a:ext cx="27432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371602"/>
            <a:ext cx="2606040" cy="6858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371602"/>
            <a:ext cx="1554480" cy="6858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1520" y="1225553"/>
            <a:ext cx="4023360" cy="509397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6906094"/>
            <a:ext cx="3017520" cy="1441608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1211" y="6662928"/>
            <a:ext cx="27432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8813805"/>
            <a:ext cx="466344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5813431"/>
            <a:ext cx="466344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704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160" y="1371607"/>
            <a:ext cx="3474720" cy="7010398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760" y="1219202"/>
            <a:ext cx="1280160" cy="1036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7360" y="1371602"/>
            <a:ext cx="3017520" cy="9144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402343"/>
            <a:ext cx="4845144" cy="159553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356BC70-7CEE-40A3-B0E7-C3CF3E064629}" type="datetime1">
              <a:rPr lang="fr-FR" smtClean="0"/>
              <a:t>22/09/2014</a:t>
            </a:fld>
            <a:endParaRPr lang="fr-FR"/>
          </a:p>
        </p:txBody>
      </p:sp>
      <p:sp>
        <p:nvSpPr>
          <p:cNvPr id="10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74320" y="2800953"/>
            <a:ext cx="4937760" cy="1375761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baseline="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>
                <a:solidFill>
                  <a:srgbClr val="646464"/>
                </a:solidFill>
              </a:defRPr>
            </a:lvl4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74320" y="1981200"/>
            <a:ext cx="4846320" cy="609600"/>
          </a:xfrm>
        </p:spPr>
        <p:txBody>
          <a:bodyPr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Click to edit Master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3200405"/>
            <a:ext cx="242316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3200405"/>
            <a:ext cx="2423160" cy="90519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1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2" y="3070226"/>
            <a:ext cx="2424113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2" y="4349750"/>
            <a:ext cx="2424113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7" y="3070226"/>
            <a:ext cx="2425065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7" y="4349750"/>
            <a:ext cx="2425065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8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6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8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546102"/>
            <a:ext cx="1804988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546104"/>
            <a:ext cx="3067050" cy="117062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1" y="2870204"/>
            <a:ext cx="1804988" cy="93821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7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9601207"/>
            <a:ext cx="3291840" cy="11334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1225550"/>
            <a:ext cx="329184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10734678"/>
            <a:ext cx="329184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7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549276"/>
            <a:ext cx="493776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3200405"/>
            <a:ext cx="493776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12712705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12712705"/>
            <a:ext cx="17373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12712705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8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827" r:id="rId14"/>
    <p:sldLayoutId id="2147483675" r:id="rId15"/>
    <p:sldLayoutId id="2147483660" r:id="rId16"/>
    <p:sldLayoutId id="2147483823" r:id="rId17"/>
    <p:sldLayoutId id="2147483826" r:id="rId18"/>
    <p:sldLayoutId id="2147483824" r:id="rId19"/>
    <p:sldLayoutId id="2147483825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5486400" cy="13716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823933" y="2076885"/>
            <a:ext cx="4344372" cy="1141397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4041457" y="5468077"/>
            <a:ext cx="11076944" cy="2688275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1966774" y="233713"/>
            <a:ext cx="3887617" cy="950951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344" y="9753600"/>
            <a:ext cx="4526280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1371607"/>
            <a:ext cx="3657600" cy="7315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3320" y="12309481"/>
            <a:ext cx="1280160" cy="730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27E82C1-B735-49C6-B3D2-4963C8034C08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3776" y="12309481"/>
            <a:ext cx="2743200" cy="730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776" y="11684000"/>
            <a:ext cx="1280160" cy="609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DCCD74E-58DC-4F5F-A251-7374EB0F939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280159"/>
              </p:ext>
            </p:extLst>
          </p:nvPr>
        </p:nvGraphicFramePr>
        <p:xfrm>
          <a:off x="304800" y="1828800"/>
          <a:ext cx="4876800" cy="29260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29553"/>
                <a:gridCol w="3747247"/>
              </a:tblGrid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7.45PM -8.15PM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INAUGURATION</a:t>
                      </a:r>
                      <a:endParaRPr kumimoji="0" lang="en-US" sz="1600" b="1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2A0A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8.30PM-9.00PM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INHOUSE - OPENING PROGRAMME – GITI ALEKHYA- DIRECTED BY SMT RIPA GHOSH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9.00PM-9.45PM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INHOUSE – DANCE CHOREOGRAPHY – DIRECTED BY MRS.DOLLY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9.45PM-10.30PM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 SONGS BY MRS. KAVERI  DEY/MS NAMRATA ROY/ODISHI DANCE BY MS PANKHURI SRIVASTAV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10.30PM-11.45PM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GOLDEN MELODIES OF YESTERYEARS- SMT SHARMISTHA </a:t>
                      </a: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ROY</a:t>
                      </a:r>
                      <a:endParaRPr kumimoji="0" lang="en-US" sz="1600" b="1" u="none" strike="noStrike" kern="1200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" y="1447800"/>
            <a:ext cx="4876800" cy="381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SHASTHI , TUESDAY, 30 - 09 - 2014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190486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parajita" pitchFamily="34" charset="0"/>
              </a:rPr>
              <a:t>EVENING CULTURAL PROGRAMME</a:t>
            </a:r>
            <a:endParaRPr lang="en-U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Aparajit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4724400"/>
            <a:ext cx="4876800" cy="381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SAPTAMI, WEDNESDAY, 1 -10 - 2014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6644640"/>
            <a:ext cx="4876800" cy="381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DASHAMI, FRIDAY, 3 -10 -2014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9890760"/>
            <a:ext cx="4876800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DASHAMI, FRIDAY, 3 -10 - 2014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" y="12496800"/>
            <a:ext cx="48768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Extended DASHAMI</a:t>
            </a:r>
            <a:r>
              <a:rPr lang="en-US" sz="1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SATURDAY</a:t>
            </a:r>
            <a:r>
              <a:rPr lang="en-US" sz="1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 </a:t>
            </a:r>
            <a:r>
              <a:rPr lang="en-US" sz="1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-10 - 2014</a:t>
            </a:r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0840634"/>
              </p:ext>
            </p:extLst>
          </p:nvPr>
        </p:nvGraphicFramePr>
        <p:xfrm>
          <a:off x="304800" y="5120640"/>
          <a:ext cx="4876800" cy="21945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29553"/>
                <a:gridCol w="3747247"/>
              </a:tblGrid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8.00PM-8.40PM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INHOUSE </a:t>
                      </a:r>
                      <a:r>
                        <a:rPr kumimoji="0" lang="en-US" sz="1600" b="1" i="0" u="none" strike="noStrike" kern="1200" cap="none" spc="0" normalizeH="0" baseline="0" dirty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– </a:t>
                      </a: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NRITYA ALEKHYA- DIRECTED  BY MRS TULI SIKDAR                                                                                          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8.40PM-9.30PM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INHOUSE- DANCE CHOREOGRAPHY DIRECTED BY MRS.RANU MUKHERJEE.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9.30PM-10.15PM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INHOUSE- BHARAT NATYAM BY MS PRANITA PAI/HINDUSTANI CLASSICAL DANCE BY MS TEJASWINI &amp; GROUP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10.30PM-12.00AM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SURANKAN -  FUSIOSANGITYANN BAND WITH FLUTE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304800" y="7315200"/>
            <a:ext cx="4876800" cy="381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ASHTAMI &amp; NAVAMI, THURSDAY, </a:t>
            </a:r>
            <a:r>
              <a:rPr lang="en-US" sz="17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r>
              <a:rPr lang="en-US" sz="1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-10 - 2014</a:t>
            </a:r>
            <a:endParaRPr lang="en-US" sz="1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4744089"/>
              </p:ext>
            </p:extLst>
          </p:nvPr>
        </p:nvGraphicFramePr>
        <p:xfrm>
          <a:off x="304800" y="7696200"/>
          <a:ext cx="4876800" cy="21945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29553"/>
                <a:gridCol w="3747247"/>
              </a:tblGrid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8.00PM-9.15PM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BANGLA BAND – BHUMI’S SUROJIT O BANDHURA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9.15PM-10.00PM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ODISSI DANCE - DIRECTED  BY DINABANDHU DALUI/ VARIETY SONGS BY SANGITYAN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10.00PM-11.00PM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MAGIC SHOW 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11.00PM-12.15AM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DIPANNITA WITH ZEE SA-RE-GA-MA MUSIC BAND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174193"/>
              </p:ext>
            </p:extLst>
          </p:nvPr>
        </p:nvGraphicFramePr>
        <p:xfrm>
          <a:off x="304800" y="10271760"/>
          <a:ext cx="4876800" cy="21945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29553"/>
                <a:gridCol w="3747247"/>
              </a:tblGrid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8.00PM-09.15PM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MODERN SONGS &amp; RABINDRASANGIT BY SRIKANTA ACHARJEE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9.15PM-10.00PM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HASYAKAVITA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10.00PM-11.00PM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MODERN SONGS BY SMT DIPA DAS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11.00PM-12.15AM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DANCE CHOREOGRAPHY BY KALAKHETRA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105937"/>
              </p:ext>
            </p:extLst>
          </p:nvPr>
        </p:nvGraphicFramePr>
        <p:xfrm>
          <a:off x="304800" y="12908280"/>
          <a:ext cx="4876800" cy="4876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29553"/>
                <a:gridCol w="3747247"/>
              </a:tblGrid>
              <a:tr h="4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8.00PM-9.45PM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1" i="0" u="none" strike="noStrike" kern="1200" cap="none" spc="0" normalizeH="0" baseline="0" dirty="0" smtClean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RABINDRASANGIT BY SMT SHRABANI SEN</a:t>
                      </a:r>
                      <a:endParaRPr kumimoji="0" lang="en-US" sz="1600" b="1" i="0" u="none" strike="noStrike" kern="1200" cap="none" spc="0" normalizeH="0" baseline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uLnTx/>
                        <a:uFillTx/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286"/>
            <a:ext cx="1282460" cy="125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CLINAME" val="፥፾ፓ፼፱ᎃᎃ፹፶፹፵፴"/>
  <p:tag name="DATETIME" val="ፇጿፆጿፂፀፁፂጰጰፁፄፊፅፉ፠፝ጰጸፗ፝፤ጻፂፊፀጹ"/>
  <p:tag name="DONEBY" val="፣፤፬፳፼፱ᎂ፱ጰ፳፿፼፿፽፲፿"/>
  <p:tag name="IPADDRESS" val="ፑፗ።ፓ፧፜ፂፁፃፃ"/>
  <p:tag name="APPVER" val="ፃጾፀ"/>
  <p:tag name="RANDOM" val="16"/>
  <p:tag name="CHECKSUM" val="ፄፈፄፆ"/>
  <p:tag name="ISPRING_RESOURCE_PATHS_HASH_2" val="f4d3300a86bcc1ee095f5274cd93899567152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lement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61EC21AD8D564990DA5AFE3909BADD" ma:contentTypeVersion="8" ma:contentTypeDescription="Create a new document." ma:contentTypeScope="" ma:versionID="e0940bf9738d186330d230c7c7bf7747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xmlns:ns3="3f89eac4-a548-4f18-9b01-6aea538e80e1" targetNamespace="http://schemas.microsoft.com/office/2006/metadata/properties" ma:root="true" ma:fieldsID="3533883129ffc52e8e801114706c5715" ns1:_="" ns2:_="" ns3:_="">
    <xsd:import namespace="http://schemas.microsoft.com/sharepoint/v3"/>
    <xsd:import namespace="http://schemas.microsoft.com/sharepoint/v4"/>
    <xsd:import namespace="3f89eac4-a548-4f18-9b01-6aea538e80e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EmailHeaders" minOccurs="0"/>
                <xsd:element ref="ns3:Display_x0020_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ublishing Date" ma:description="Date when the article is published on ST Intranet. It can be in the future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  <xsd:element name="EmailSender" ma:index="10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11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12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13" nillable="true" ma:displayName="E-Mail From" ma:hidden="true" ma:internalName="EmailFrom">
      <xsd:simpleType>
        <xsd:restriction base="dms:Text"/>
      </xsd:simpleType>
    </xsd:element>
    <xsd:element name="EmailSubject" ma:index="14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5" nillable="true" ma:displayName="E-Mail Headers" ma:hidden="true" ma:internalName="EmailHeader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89eac4-a548-4f18-9b01-6aea538e80e1" elementFormDefault="qualified">
    <xsd:import namespace="http://schemas.microsoft.com/office/2006/documentManagement/types"/>
    <xsd:import namespace="http://schemas.microsoft.com/office/infopath/2007/PartnerControls"/>
    <xsd:element name="Display_x0020_on_x0020_page" ma:index="16" nillable="true" ma:displayName="Display on page" ma:format="Dropdown" ma:internalName="Display_x0020_on_x0020_page">
      <xsd:simpleType>
        <xsd:restriction base="dms:Choice">
          <xsd:enumeration value="Yes"/>
          <xsd:enumeration value="No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mailTo xmlns="http://schemas.microsoft.com/sharepoint/v3" xsi:nil="true"/>
    <EmailHeaders xmlns="http://schemas.microsoft.com/sharepoint/v4" xsi:nil="true"/>
    <EmailSender xmlns="http://schemas.microsoft.com/sharepoint/v3" xsi:nil="true"/>
    <EmailFrom xmlns="http://schemas.microsoft.com/sharepoint/v3" xsi:nil="true"/>
    <Display_x0020_on_x0020_page xmlns="3f89eac4-a548-4f18-9b01-6aea538e80e1">Yes</Display_x0020_on_x0020_page>
    <EmailSubject xmlns="http://schemas.microsoft.com/sharepoint/v3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BEC2D49-AAFB-4638-8095-6534A9DCD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3f89eac4-a548-4f18-9b01-6aea538e8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578E51-F567-4265-8DFD-B159E0FBC4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62EEAC-5282-4C3D-A1DE-F79AD64380EA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3f89eac4-a548-4f18-9b01-6aea538e80e1"/>
    <ds:schemaRef ds:uri="http://www.w3.org/XML/1998/namespace"/>
    <ds:schemaRef ds:uri="http://schemas.microsoft.com/sharepoint/v4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210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Custom Design</vt:lpstr>
      <vt:lpstr>Elemental</vt:lpstr>
      <vt:lpstr>PowerPoint Presentation</vt:lpstr>
    </vt:vector>
  </TitlesOfParts>
  <Company>ST Microelectronics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- Guidelines</dc:title>
  <dc:creator>Santanu NANDY</dc:creator>
  <cp:lastModifiedBy>Santanu NANDY</cp:lastModifiedBy>
  <cp:revision>128</cp:revision>
  <cp:lastPrinted>2014-08-31T05:24:23Z</cp:lastPrinted>
  <dcterms:created xsi:type="dcterms:W3CDTF">2013-10-08T12:59:28Z</dcterms:created>
  <dcterms:modified xsi:type="dcterms:W3CDTF">2014-09-22T13:43:45Z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0x010100D961EC21AD8D564990DA5AFE3909BADD</vt:lpwstr>
  </property>
  <property fmtid="{D5CDD505-2E9C-101B-9397-08002B2CF9AE}" pid="3" name="TaxKeyword">
    <vt:lpwstr/>
  </property>
  <property fmtid="{D5CDD505-2E9C-101B-9397-08002B2CF9AE}" pid="4" name="TaxCatchAll">
    <vt:lpwstr/>
  </property>
  <property fmtid="{D5CDD505-2E9C-101B-9397-08002B2CF9AE}" pid="5" name="TaxKeywordTaxHTField">
    <vt:lpwstr/>
  </property>
</Properties>
</file>